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0471" autoAdjust="0"/>
  </p:normalViewPr>
  <p:slideViewPr>
    <p:cSldViewPr>
      <p:cViewPr varScale="1">
        <p:scale>
          <a:sx n="74" d="100"/>
          <a:sy n="74" d="100"/>
        </p:scale>
        <p:origin x="-44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7B1CDB9-306F-4CA0-A97B-6F85FA37F185}" type="datetimeFigureOut">
              <a:rPr lang="en-US"/>
              <a:pPr>
                <a:defRPr/>
              </a:pPr>
              <a:t>1/13/2014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7090F68-6B14-4A80-A1D2-7DFDE90946F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Directions: Click and drag the events to the correct place on the timeline. The arrows pointing down go on the top of the timeline. The arrows pointing up go underneath the timeline.  Search clipart for pictures that go along with Snowflake Bentley to decorate your timeline.</a:t>
            </a:r>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E94DF6-92CA-4450-A3B9-8263733D80C3}" type="slidenum">
              <a:rPr lang="en-US" smtClean="0"/>
              <a:pPr fontAlgn="base">
                <a:spcBef>
                  <a:spcPct val="0"/>
                </a:spcBef>
                <a:spcAft>
                  <a:spcPct val="0"/>
                </a:spcAft>
                <a:defRPr/>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71FF1FD-8626-4D87-A2A4-9A649AF2D556}" type="datetimeFigureOut">
              <a:rPr lang="en-US"/>
              <a:pPr>
                <a:defRPr/>
              </a:pPr>
              <a:t>1/13/2014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6E678F-B57B-473B-A175-E9A3DAF889F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EC21790-B18F-4324-8BE4-1BCB5258DBBF}" type="datetimeFigureOut">
              <a:rPr lang="en-US"/>
              <a:pPr>
                <a:defRPr/>
              </a:pPr>
              <a:t>1/13/2014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02110E-C0D4-44A8-A692-1D59867FE8F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9A83567-38D3-4905-8842-4118A5688365}" type="datetimeFigureOut">
              <a:rPr lang="en-US"/>
              <a:pPr>
                <a:defRPr/>
              </a:pPr>
              <a:t>1/13/2014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B3F854-8D40-4122-8A1E-9BDF975C7F4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CC40180-78E8-4CF1-8D85-268DB88E7424}" type="datetimeFigureOut">
              <a:rPr lang="en-US"/>
              <a:pPr>
                <a:defRPr/>
              </a:pPr>
              <a:t>1/13/2014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432D07-5DA8-440B-905D-5384A3CF9D2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FB2E647-8B00-46FB-9143-1B234B283176}" type="datetimeFigureOut">
              <a:rPr lang="en-US"/>
              <a:pPr>
                <a:defRPr/>
              </a:pPr>
              <a:t>1/13/2014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CE62D94-31F9-497C-B374-6E142E34538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C063CB8-04DE-4041-857E-021524278942}" type="datetimeFigureOut">
              <a:rPr lang="en-US"/>
              <a:pPr>
                <a:defRPr/>
              </a:pPr>
              <a:t>1/13/2014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8B3327E-A1F1-4C1B-8B9C-A0163B9081B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C8BA3B3-B1BB-4509-ADC0-6FD7FE469E6B}" type="datetimeFigureOut">
              <a:rPr lang="en-US"/>
              <a:pPr>
                <a:defRPr/>
              </a:pPr>
              <a:t>1/13/2014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FBF5FBF-1A88-49E5-BF0E-9ECDAB8C743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0DB9339-B44A-4C50-BDE2-180A54EB1EDA}" type="datetimeFigureOut">
              <a:rPr lang="en-US"/>
              <a:pPr>
                <a:defRPr/>
              </a:pPr>
              <a:t>1/13/2014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4133764-BEEA-4B74-A0FE-C5AD84C4C3D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0821EBA-56CD-439B-BFE3-96F6734C7468}" type="datetimeFigureOut">
              <a:rPr lang="en-US"/>
              <a:pPr>
                <a:defRPr/>
              </a:pPr>
              <a:t>1/13/2014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0D69022-076A-4442-AB4F-9C494FA9C3C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0ED341E-819A-4141-9998-CD2C51AF4637}" type="datetimeFigureOut">
              <a:rPr lang="en-US"/>
              <a:pPr>
                <a:defRPr/>
              </a:pPr>
              <a:t>1/13/2014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1EAC530-6090-4D35-BC19-3B7729FE62C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A7A759-092B-4CDB-9E28-226B3B903AB0}" type="datetimeFigureOut">
              <a:rPr lang="en-US"/>
              <a:pPr>
                <a:defRPr/>
              </a:pPr>
              <a:t>1/13/2014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14E53E9-7B33-4337-8D09-DC94C99991A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F7CA273-4E83-4881-82DA-B1F67405F562}" type="datetimeFigureOut">
              <a:rPr lang="en-US"/>
              <a:pPr>
                <a:defRPr/>
              </a:pPr>
              <a:t>1/13/2014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A254603-14ED-471F-AC8E-1CCBC2BC1D6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304800" y="3427413"/>
            <a:ext cx="8534400" cy="3175"/>
          </a:xfrm>
          <a:prstGeom prst="line">
            <a:avLst/>
          </a:prstGeom>
          <a:ln w="825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534194" y="3428206"/>
            <a:ext cx="609600" cy="1588"/>
          </a:xfrm>
          <a:prstGeom prst="line">
            <a:avLst/>
          </a:prstGeom>
          <a:ln w="635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972594" y="3428206"/>
            <a:ext cx="609600" cy="1588"/>
          </a:xfrm>
          <a:prstGeom prst="line">
            <a:avLst/>
          </a:prstGeom>
          <a:ln w="635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2362994" y="3428206"/>
            <a:ext cx="609600" cy="1588"/>
          </a:xfrm>
          <a:prstGeom prst="line">
            <a:avLst/>
          </a:prstGeom>
          <a:ln w="635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8001794" y="3428206"/>
            <a:ext cx="609600" cy="1588"/>
          </a:xfrm>
          <a:prstGeom prst="line">
            <a:avLst/>
          </a:prstGeom>
          <a:ln w="635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6934994" y="3428206"/>
            <a:ext cx="609600" cy="1588"/>
          </a:xfrm>
          <a:prstGeom prst="line">
            <a:avLst/>
          </a:prstGeom>
          <a:ln w="63500">
            <a:solidFill>
              <a:srgbClr val="002060"/>
            </a:solidFill>
          </a:ln>
        </p:spPr>
        <p:style>
          <a:lnRef idx="1">
            <a:schemeClr val="accent1"/>
          </a:lnRef>
          <a:fillRef idx="0">
            <a:schemeClr val="accent1"/>
          </a:fillRef>
          <a:effectRef idx="0">
            <a:schemeClr val="accent1"/>
          </a:effectRef>
          <a:fontRef idx="minor">
            <a:schemeClr val="tx1"/>
          </a:fontRef>
        </p:style>
      </p:cxnSp>
      <p:sp>
        <p:nvSpPr>
          <p:cNvPr id="16" name="Down Arrow 15"/>
          <p:cNvSpPr/>
          <p:nvPr/>
        </p:nvSpPr>
        <p:spPr>
          <a:xfrm>
            <a:off x="5486400" y="5410200"/>
            <a:ext cx="1219200" cy="1371600"/>
          </a:xfrm>
          <a:prstGeom prst="downArrow">
            <a:avLst/>
          </a:prstGeom>
          <a:solidFill>
            <a:srgbClr val="CCE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rgbClr val="002060"/>
                </a:solidFill>
                <a:latin typeface="Arial Narrow" pitchFamily="34" charset="0"/>
              </a:rPr>
              <a:t>Wilson Bentley was born.</a:t>
            </a:r>
          </a:p>
        </p:txBody>
      </p:sp>
      <p:sp>
        <p:nvSpPr>
          <p:cNvPr id="17" name="Down Arrow 16"/>
          <p:cNvSpPr/>
          <p:nvPr/>
        </p:nvSpPr>
        <p:spPr>
          <a:xfrm>
            <a:off x="7696200" y="5410200"/>
            <a:ext cx="1371600" cy="1435100"/>
          </a:xfrm>
          <a:prstGeom prst="downArrow">
            <a:avLst/>
          </a:prstGeom>
          <a:solidFill>
            <a:srgbClr val="CCE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solidFill>
                  <a:srgbClr val="002060"/>
                </a:solidFill>
                <a:latin typeface="Arial Narrow" pitchFamily="34" charset="0"/>
                <a:cs typeface="Arial" pitchFamily="34" charset="0"/>
              </a:rPr>
              <a:t>He received </a:t>
            </a:r>
          </a:p>
          <a:p>
            <a:pPr algn="ctr" fontAlgn="auto">
              <a:spcBef>
                <a:spcPts val="0"/>
              </a:spcBef>
              <a:spcAft>
                <a:spcPts val="0"/>
              </a:spcAft>
              <a:defRPr/>
            </a:pPr>
            <a:r>
              <a:rPr lang="en-US" sz="900" dirty="0">
                <a:solidFill>
                  <a:srgbClr val="002060"/>
                </a:solidFill>
                <a:latin typeface="Arial Narrow" pitchFamily="34" charset="0"/>
                <a:cs typeface="Arial" pitchFamily="34" charset="0"/>
              </a:rPr>
              <a:t>a camera with a microscope</a:t>
            </a:r>
          </a:p>
        </p:txBody>
      </p:sp>
      <p:sp>
        <p:nvSpPr>
          <p:cNvPr id="18" name="Up Arrow 17"/>
          <p:cNvSpPr/>
          <p:nvPr/>
        </p:nvSpPr>
        <p:spPr>
          <a:xfrm>
            <a:off x="4267200" y="5257800"/>
            <a:ext cx="1371600" cy="1447800"/>
          </a:xfrm>
          <a:prstGeom prst="upArrow">
            <a:avLst/>
          </a:prstGeom>
          <a:solidFill>
            <a:srgbClr val="CCE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50" dirty="0">
                <a:solidFill>
                  <a:srgbClr val="002060"/>
                </a:solidFill>
                <a:latin typeface="Arial Narrow" pitchFamily="34" charset="0"/>
              </a:rPr>
              <a:t>He discovered no two snowflakes are alike.</a:t>
            </a:r>
          </a:p>
        </p:txBody>
      </p:sp>
      <p:sp>
        <p:nvSpPr>
          <p:cNvPr id="19" name="Up Arrow 18"/>
          <p:cNvSpPr/>
          <p:nvPr/>
        </p:nvSpPr>
        <p:spPr>
          <a:xfrm>
            <a:off x="6477000" y="5257800"/>
            <a:ext cx="1371600" cy="1447800"/>
          </a:xfrm>
          <a:prstGeom prst="upArrow">
            <a:avLst/>
          </a:prstGeom>
          <a:solidFill>
            <a:srgbClr val="CCE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solidFill>
                  <a:srgbClr val="002060"/>
                </a:solidFill>
                <a:latin typeface="Arial Narrow" pitchFamily="34" charset="0"/>
              </a:rPr>
              <a:t>He took over 100 pictures during the best snowstorm of his life.</a:t>
            </a:r>
          </a:p>
          <a:p>
            <a:pPr algn="ctr" fontAlgn="auto">
              <a:spcBef>
                <a:spcPts val="0"/>
              </a:spcBef>
              <a:spcAft>
                <a:spcPts val="0"/>
              </a:spcAft>
              <a:defRPr/>
            </a:pPr>
            <a:endParaRPr lang="en-US" sz="1000" dirty="0">
              <a:solidFill>
                <a:srgbClr val="002060"/>
              </a:solidFill>
              <a:latin typeface="Arial Narrow" pitchFamily="34" charset="0"/>
            </a:endParaRPr>
          </a:p>
        </p:txBody>
      </p:sp>
      <p:sp>
        <p:nvSpPr>
          <p:cNvPr id="20" name="Down Arrow 19"/>
          <p:cNvSpPr/>
          <p:nvPr/>
        </p:nvSpPr>
        <p:spPr>
          <a:xfrm>
            <a:off x="3124200" y="5410200"/>
            <a:ext cx="1371600" cy="1435100"/>
          </a:xfrm>
          <a:prstGeom prst="downArrow">
            <a:avLst/>
          </a:prstGeom>
          <a:solidFill>
            <a:srgbClr val="CCE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solidFill>
                  <a:srgbClr val="002060"/>
                </a:solidFill>
                <a:latin typeface="Arial Narrow" pitchFamily="34" charset="0"/>
                <a:cs typeface="Arial" pitchFamily="34" charset="0"/>
              </a:rPr>
              <a:t>Wilson Bentley died of pneumonia.</a:t>
            </a:r>
          </a:p>
        </p:txBody>
      </p:sp>
      <p:sp>
        <p:nvSpPr>
          <p:cNvPr id="2061" name="TextBox 21"/>
          <p:cNvSpPr txBox="1">
            <a:spLocks noChangeArrowheads="1"/>
          </p:cNvSpPr>
          <p:nvPr/>
        </p:nvSpPr>
        <p:spPr bwMode="auto">
          <a:xfrm>
            <a:off x="2740025" y="0"/>
            <a:ext cx="3663950" cy="830263"/>
          </a:xfrm>
          <a:prstGeom prst="rect">
            <a:avLst/>
          </a:prstGeom>
          <a:noFill/>
          <a:ln w="9525">
            <a:noFill/>
            <a:miter lim="800000"/>
            <a:headEnd/>
            <a:tailEnd/>
          </a:ln>
        </p:spPr>
        <p:txBody>
          <a:bodyPr>
            <a:spAutoFit/>
          </a:bodyPr>
          <a:lstStyle/>
          <a:p>
            <a:pPr algn="ctr"/>
            <a:r>
              <a:rPr lang="en-US" sz="2400">
                <a:solidFill>
                  <a:srgbClr val="002060"/>
                </a:solidFill>
                <a:latin typeface="Arial Black" pitchFamily="34" charset="0"/>
              </a:rPr>
              <a:t>Wilson Bentley</a:t>
            </a:r>
          </a:p>
          <a:p>
            <a:pPr algn="ctr"/>
            <a:r>
              <a:rPr lang="en-US" sz="2400">
                <a:solidFill>
                  <a:srgbClr val="002060"/>
                </a:solidFill>
                <a:latin typeface="Arial Black" pitchFamily="34" charset="0"/>
              </a:rPr>
              <a:t>Timeline</a:t>
            </a:r>
          </a:p>
        </p:txBody>
      </p:sp>
      <p:sp>
        <p:nvSpPr>
          <p:cNvPr id="23" name="TextBox 22"/>
          <p:cNvSpPr txBox="1"/>
          <p:nvPr/>
        </p:nvSpPr>
        <p:spPr>
          <a:xfrm>
            <a:off x="381000" y="2895600"/>
            <a:ext cx="990600" cy="254000"/>
          </a:xfrm>
          <a:prstGeom prst="rect">
            <a:avLst/>
          </a:prstGeom>
          <a:noFill/>
        </p:spPr>
        <p:txBody>
          <a:bodyPr>
            <a:spAutoFit/>
          </a:bodyPr>
          <a:lstStyle/>
          <a:p>
            <a:pPr algn="ctr" fontAlgn="auto">
              <a:spcBef>
                <a:spcPts val="0"/>
              </a:spcBef>
              <a:spcAft>
                <a:spcPts val="0"/>
              </a:spcAft>
              <a:defRPr/>
            </a:pPr>
            <a:r>
              <a:rPr lang="en-US" sz="1050" dirty="0">
                <a:solidFill>
                  <a:srgbClr val="002060"/>
                </a:solidFill>
                <a:latin typeface="Arial Narrow" pitchFamily="34" charset="0"/>
                <a:cs typeface="+mn-cs"/>
              </a:rPr>
              <a:t>Feb </a:t>
            </a:r>
            <a:r>
              <a:rPr lang="en-US" sz="1050" dirty="0">
                <a:solidFill>
                  <a:srgbClr val="002060"/>
                </a:solidFill>
                <a:latin typeface="Arial Narrow" pitchFamily="34" charset="0"/>
                <a:cs typeface="+mn-cs"/>
              </a:rPr>
              <a:t>9, </a:t>
            </a:r>
            <a:r>
              <a:rPr lang="en-US" sz="1050" dirty="0">
                <a:solidFill>
                  <a:srgbClr val="002060"/>
                </a:solidFill>
                <a:latin typeface="Arial Narrow" pitchFamily="34" charset="0"/>
                <a:cs typeface="+mn-cs"/>
              </a:rPr>
              <a:t>1865</a:t>
            </a:r>
          </a:p>
        </p:txBody>
      </p:sp>
      <p:sp>
        <p:nvSpPr>
          <p:cNvPr id="24" name="TextBox 23"/>
          <p:cNvSpPr txBox="1"/>
          <p:nvPr/>
        </p:nvSpPr>
        <p:spPr>
          <a:xfrm>
            <a:off x="2286000" y="2895600"/>
            <a:ext cx="762000" cy="254000"/>
          </a:xfrm>
          <a:prstGeom prst="rect">
            <a:avLst/>
          </a:prstGeom>
          <a:noFill/>
        </p:spPr>
        <p:txBody>
          <a:bodyPr>
            <a:spAutoFit/>
          </a:bodyPr>
          <a:lstStyle/>
          <a:p>
            <a:pPr algn="ctr" fontAlgn="auto">
              <a:spcBef>
                <a:spcPts val="0"/>
              </a:spcBef>
              <a:spcAft>
                <a:spcPts val="0"/>
              </a:spcAft>
              <a:defRPr/>
            </a:pPr>
            <a:r>
              <a:rPr lang="en-US" sz="1050" dirty="0">
                <a:solidFill>
                  <a:srgbClr val="002060"/>
                </a:solidFill>
                <a:latin typeface="Arial Narrow" pitchFamily="34" charset="0"/>
                <a:cs typeface="+mn-cs"/>
              </a:rPr>
              <a:t>1880</a:t>
            </a:r>
          </a:p>
        </p:txBody>
      </p:sp>
      <p:sp>
        <p:nvSpPr>
          <p:cNvPr id="25" name="TextBox 24"/>
          <p:cNvSpPr txBox="1"/>
          <p:nvPr/>
        </p:nvSpPr>
        <p:spPr>
          <a:xfrm>
            <a:off x="2895600" y="2895600"/>
            <a:ext cx="762000" cy="254000"/>
          </a:xfrm>
          <a:prstGeom prst="rect">
            <a:avLst/>
          </a:prstGeom>
          <a:noFill/>
        </p:spPr>
        <p:txBody>
          <a:bodyPr>
            <a:spAutoFit/>
          </a:bodyPr>
          <a:lstStyle/>
          <a:p>
            <a:pPr algn="ctr" fontAlgn="auto">
              <a:spcBef>
                <a:spcPts val="0"/>
              </a:spcBef>
              <a:spcAft>
                <a:spcPts val="0"/>
              </a:spcAft>
              <a:defRPr/>
            </a:pPr>
            <a:r>
              <a:rPr lang="en-US" sz="1050" dirty="0">
                <a:solidFill>
                  <a:srgbClr val="002060"/>
                </a:solidFill>
                <a:latin typeface="Arial Narrow" pitchFamily="34" charset="0"/>
                <a:cs typeface="+mn-cs"/>
              </a:rPr>
              <a:t>1882</a:t>
            </a:r>
          </a:p>
        </p:txBody>
      </p:sp>
      <p:sp>
        <p:nvSpPr>
          <p:cNvPr id="26" name="TextBox 25"/>
          <p:cNvSpPr txBox="1"/>
          <p:nvPr/>
        </p:nvSpPr>
        <p:spPr>
          <a:xfrm>
            <a:off x="6705600" y="2895600"/>
            <a:ext cx="990600" cy="254000"/>
          </a:xfrm>
          <a:prstGeom prst="rect">
            <a:avLst/>
          </a:prstGeom>
          <a:noFill/>
        </p:spPr>
        <p:txBody>
          <a:bodyPr>
            <a:spAutoFit/>
          </a:bodyPr>
          <a:lstStyle/>
          <a:p>
            <a:pPr algn="ctr" fontAlgn="auto">
              <a:spcBef>
                <a:spcPts val="0"/>
              </a:spcBef>
              <a:spcAft>
                <a:spcPts val="0"/>
              </a:spcAft>
              <a:defRPr/>
            </a:pPr>
            <a:r>
              <a:rPr lang="en-US" sz="1050" dirty="0">
                <a:solidFill>
                  <a:srgbClr val="002060"/>
                </a:solidFill>
                <a:latin typeface="Arial Narrow" pitchFamily="34" charset="0"/>
                <a:cs typeface="+mn-cs"/>
              </a:rPr>
              <a:t>Feb 14,1928</a:t>
            </a:r>
          </a:p>
        </p:txBody>
      </p:sp>
      <p:sp>
        <p:nvSpPr>
          <p:cNvPr id="27" name="TextBox 26"/>
          <p:cNvSpPr txBox="1"/>
          <p:nvPr/>
        </p:nvSpPr>
        <p:spPr>
          <a:xfrm>
            <a:off x="7772400" y="2895600"/>
            <a:ext cx="990600" cy="254000"/>
          </a:xfrm>
          <a:prstGeom prst="rect">
            <a:avLst/>
          </a:prstGeom>
          <a:noFill/>
        </p:spPr>
        <p:txBody>
          <a:bodyPr>
            <a:spAutoFit/>
          </a:bodyPr>
          <a:lstStyle/>
          <a:p>
            <a:pPr algn="ctr" fontAlgn="auto">
              <a:spcBef>
                <a:spcPts val="0"/>
              </a:spcBef>
              <a:spcAft>
                <a:spcPts val="0"/>
              </a:spcAft>
              <a:defRPr/>
            </a:pPr>
            <a:r>
              <a:rPr lang="en-US" sz="1050" dirty="0">
                <a:solidFill>
                  <a:srgbClr val="002060"/>
                </a:solidFill>
                <a:latin typeface="Arial Narrow" pitchFamily="34" charset="0"/>
                <a:cs typeface="+mn-cs"/>
              </a:rPr>
              <a:t>Dec 23, 1931</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106</Words>
  <Application>Microsoft Office PowerPoint</Application>
  <PresentationFormat>On-screen Show (4:3)</PresentationFormat>
  <Paragraphs>15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Arial Narrow</vt:lpstr>
      <vt:lpstr>Arial Black</vt: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Sedgwick</dc:creator>
  <cp:lastModifiedBy>StM-Lab01</cp:lastModifiedBy>
  <cp:revision>6</cp:revision>
  <dcterms:created xsi:type="dcterms:W3CDTF">2008-12-23T07:09:44Z</dcterms:created>
  <dcterms:modified xsi:type="dcterms:W3CDTF">2014-01-13T20:00:44Z</dcterms:modified>
</cp:coreProperties>
</file>